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  <a:srgbClr val="CAD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BBE20-EDB8-4295-BBC2-15438560A1FD}" v="27" dt="2024-10-04T12:45:27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070" autoAdjust="0"/>
  </p:normalViewPr>
  <p:slideViewPr>
    <p:cSldViewPr snapToGrid="0">
      <p:cViewPr varScale="1">
        <p:scale>
          <a:sx n="73" d="100"/>
          <a:sy n="73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rcia" userId="45d086511dae29ac" providerId="LiveId" clId="{96EBBE20-EDB8-4295-BBC2-15438560A1FD}"/>
    <pc:docChg chg="undo custSel addSld modSld sldOrd">
      <pc:chgData name="Pablo Garcia" userId="45d086511dae29ac" providerId="LiveId" clId="{96EBBE20-EDB8-4295-BBC2-15438560A1FD}" dt="2024-10-04T12:45:27.537" v="691"/>
      <pc:docMkLst>
        <pc:docMk/>
      </pc:docMkLst>
      <pc:sldChg chg="modSp mod">
        <pc:chgData name="Pablo Garcia" userId="45d086511dae29ac" providerId="LiveId" clId="{96EBBE20-EDB8-4295-BBC2-15438560A1FD}" dt="2024-10-04T11:55:53.700" v="74" actId="113"/>
        <pc:sldMkLst>
          <pc:docMk/>
          <pc:sldMk cId="1955086972" sldId="257"/>
        </pc:sldMkLst>
        <pc:spChg chg="mod">
          <ac:chgData name="Pablo Garcia" userId="45d086511dae29ac" providerId="LiveId" clId="{96EBBE20-EDB8-4295-BBC2-15438560A1FD}" dt="2024-10-04T11:55:53.700" v="74" actId="113"/>
          <ac:spMkLst>
            <pc:docMk/>
            <pc:sldMk cId="1955086972" sldId="257"/>
            <ac:spMk id="3" creationId="{8FD78903-6D6C-5726-3B6A-83A7D0CF6BC6}"/>
          </ac:spMkLst>
        </pc:spChg>
        <pc:cxnChg chg="mod">
          <ac:chgData name="Pablo Garcia" userId="45d086511dae29ac" providerId="LiveId" clId="{96EBBE20-EDB8-4295-BBC2-15438560A1FD}" dt="2024-10-04T11:44:24.922" v="17" actId="1035"/>
          <ac:cxnSpMkLst>
            <pc:docMk/>
            <pc:sldMk cId="1955086972" sldId="257"/>
            <ac:cxnSpMk id="10" creationId="{56F93B42-B7E8-4E3F-5504-DE1FB56F2F5D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1:58:02.730" v="96" actId="20577"/>
        <pc:sldMkLst>
          <pc:docMk/>
          <pc:sldMk cId="3888361101" sldId="258"/>
        </pc:sldMkLst>
        <pc:spChg chg="mod">
          <ac:chgData name="Pablo Garcia" userId="45d086511dae29ac" providerId="LiveId" clId="{96EBBE20-EDB8-4295-BBC2-15438560A1FD}" dt="2024-10-04T11:43:42.711" v="1"/>
          <ac:spMkLst>
            <pc:docMk/>
            <pc:sldMk cId="3888361101" sldId="258"/>
            <ac:spMk id="2" creationId="{DDF8C008-017C-99AC-4A17-CDFDB3806A4A}"/>
          </ac:spMkLst>
        </pc:spChg>
        <pc:spChg chg="mod">
          <ac:chgData name="Pablo Garcia" userId="45d086511dae29ac" providerId="LiveId" clId="{96EBBE20-EDB8-4295-BBC2-15438560A1FD}" dt="2024-10-04T11:46:28.106" v="34" actId="113"/>
          <ac:spMkLst>
            <pc:docMk/>
            <pc:sldMk cId="3888361101" sldId="258"/>
            <ac:spMk id="3" creationId="{5F2D0E2B-42DA-5161-1CA6-35D386102BB0}"/>
          </ac:spMkLst>
        </pc:spChg>
        <pc:spChg chg="add">
          <ac:chgData name="Pablo Garcia" userId="45d086511dae29ac" providerId="LiveId" clId="{96EBBE20-EDB8-4295-BBC2-15438560A1FD}" dt="2024-10-04T11:45:27.888" v="22"/>
          <ac:spMkLst>
            <pc:docMk/>
            <pc:sldMk cId="3888361101" sldId="258"/>
            <ac:spMk id="6" creationId="{582BA705-A3B0-ED4C-294D-3249329ED216}"/>
          </ac:spMkLst>
        </pc:spChg>
        <pc:picChg chg="del">
          <ac:chgData name="Pablo Garcia" userId="45d086511dae29ac" providerId="LiveId" clId="{96EBBE20-EDB8-4295-BBC2-15438560A1FD}" dt="2024-10-04T11:50:35.346" v="35" actId="478"/>
          <ac:picMkLst>
            <pc:docMk/>
            <pc:sldMk cId="3888361101" sldId="258"/>
            <ac:picMk id="7" creationId="{0CFD61C8-9707-D883-DB17-AE8071C97750}"/>
          </ac:picMkLst>
        </pc:picChg>
        <pc:picChg chg="add mod">
          <ac:chgData name="Pablo Garcia" userId="45d086511dae29ac" providerId="LiveId" clId="{96EBBE20-EDB8-4295-BBC2-15438560A1FD}" dt="2024-10-04T11:50:44.292" v="38" actId="1076"/>
          <ac:picMkLst>
            <pc:docMk/>
            <pc:sldMk cId="3888361101" sldId="258"/>
            <ac:picMk id="11" creationId="{1388C054-EC28-EB48-182B-79BF42192023}"/>
          </ac:picMkLst>
        </pc:picChg>
        <pc:cxnChg chg="mod">
          <ac:chgData name="Pablo Garcia" userId="45d086511dae29ac" providerId="LiveId" clId="{96EBBE20-EDB8-4295-BBC2-15438560A1FD}" dt="2024-10-04T11:44:32.792" v="21" actId="1036"/>
          <ac:cxnSpMkLst>
            <pc:docMk/>
            <pc:sldMk cId="3888361101" sldId="258"/>
            <ac:cxnSpMk id="10" creationId="{BC168831-548D-E666-735E-F2CA75AFCF2F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1:56:41.840" v="92" actId="20577"/>
        <pc:sldMkLst>
          <pc:docMk/>
          <pc:sldMk cId="2180256953" sldId="259"/>
        </pc:sldMkLst>
        <pc:spChg chg="mod">
          <ac:chgData name="Pablo Garcia" userId="45d086511dae29ac" providerId="LiveId" clId="{96EBBE20-EDB8-4295-BBC2-15438560A1FD}" dt="2024-10-04T11:51:15.437" v="40"/>
          <ac:spMkLst>
            <pc:docMk/>
            <pc:sldMk cId="2180256953" sldId="259"/>
            <ac:spMk id="2" creationId="{C129383B-5074-4933-E1BE-2DE223112904}"/>
          </ac:spMkLst>
        </pc:spChg>
        <pc:spChg chg="mod">
          <ac:chgData name="Pablo Garcia" userId="45d086511dae29ac" providerId="LiveId" clId="{96EBBE20-EDB8-4295-BBC2-15438560A1FD}" dt="2024-10-04T11:52:23.690" v="67" actId="20577"/>
          <ac:spMkLst>
            <pc:docMk/>
            <pc:sldMk cId="2180256953" sldId="259"/>
            <ac:spMk id="3" creationId="{42E7A9E1-F6C2-AB0C-8C73-62D6C5157F1C}"/>
          </ac:spMkLst>
        </pc:spChg>
        <pc:spChg chg="add">
          <ac:chgData name="Pablo Garcia" userId="45d086511dae29ac" providerId="LiveId" clId="{96EBBE20-EDB8-4295-BBC2-15438560A1FD}" dt="2024-10-04T11:51:38.313" v="41"/>
          <ac:spMkLst>
            <pc:docMk/>
            <pc:sldMk cId="2180256953" sldId="259"/>
            <ac:spMk id="4" creationId="{E58C6BB1-DD24-5700-AF07-D49E5FB13A98}"/>
          </ac:spMkLst>
        </pc:spChg>
        <pc:picChg chg="add mod">
          <ac:chgData name="Pablo Garcia" userId="45d086511dae29ac" providerId="LiveId" clId="{96EBBE20-EDB8-4295-BBC2-15438560A1FD}" dt="2024-10-04T11:53:53.029" v="71" actId="1076"/>
          <ac:picMkLst>
            <pc:docMk/>
            <pc:sldMk cId="2180256953" sldId="259"/>
            <ac:picMk id="7" creationId="{3B5C8F0A-8E5E-A312-ADF6-0727955E56CD}"/>
          </ac:picMkLst>
        </pc:picChg>
        <pc:picChg chg="del">
          <ac:chgData name="Pablo Garcia" userId="45d086511dae29ac" providerId="LiveId" clId="{96EBBE20-EDB8-4295-BBC2-15438560A1FD}" dt="2024-10-04T11:52:45.281" v="68" actId="478"/>
          <ac:picMkLst>
            <pc:docMk/>
            <pc:sldMk cId="2180256953" sldId="259"/>
            <ac:picMk id="11" creationId="{B6C8EDA1-8718-8ADF-6944-3784C6F78D36}"/>
          </ac:picMkLst>
        </pc:picChg>
      </pc:sldChg>
      <pc:sldChg chg="addSp delSp modSp add mod modNotesTx">
        <pc:chgData name="Pablo Garcia" userId="45d086511dae29ac" providerId="LiveId" clId="{96EBBE20-EDB8-4295-BBC2-15438560A1FD}" dt="2024-10-04T11:59:35.859" v="121" actId="6549"/>
        <pc:sldMkLst>
          <pc:docMk/>
          <pc:sldMk cId="412764807" sldId="260"/>
        </pc:sldMkLst>
        <pc:spChg chg="mod">
          <ac:chgData name="Pablo Garcia" userId="45d086511dae29ac" providerId="LiveId" clId="{96EBBE20-EDB8-4295-BBC2-15438560A1FD}" dt="2024-10-04T11:59:24.303" v="119" actId="20577"/>
          <ac:spMkLst>
            <pc:docMk/>
            <pc:sldMk cId="412764807" sldId="260"/>
            <ac:spMk id="2" creationId="{46E5C908-2089-ED92-1701-78F295016393}"/>
          </ac:spMkLst>
        </pc:spChg>
        <pc:spChg chg="del">
          <ac:chgData name="Pablo Garcia" userId="45d086511dae29ac" providerId="LiveId" clId="{96EBBE20-EDB8-4295-BBC2-15438560A1FD}" dt="2024-10-04T11:58:52.969" v="98" actId="478"/>
          <ac:spMkLst>
            <pc:docMk/>
            <pc:sldMk cId="412764807" sldId="260"/>
            <ac:spMk id="3" creationId="{256199CA-8C34-ABCF-B77D-597314A90AAD}"/>
          </ac:spMkLst>
        </pc:spChg>
        <pc:spChg chg="del">
          <ac:chgData name="Pablo Garcia" userId="45d086511dae29ac" providerId="LiveId" clId="{96EBBE20-EDB8-4295-BBC2-15438560A1FD}" dt="2024-10-04T11:58:54.601" v="99" actId="478"/>
          <ac:spMkLst>
            <pc:docMk/>
            <pc:sldMk cId="412764807" sldId="260"/>
            <ac:spMk id="5" creationId="{8B06FD37-6E34-7587-F9A9-32936243E369}"/>
          </ac:spMkLst>
        </pc:spChg>
        <pc:spChg chg="add del mod">
          <ac:chgData name="Pablo Garcia" userId="45d086511dae29ac" providerId="LiveId" clId="{96EBBE20-EDB8-4295-BBC2-15438560A1FD}" dt="2024-10-04T11:58:55.640" v="100" actId="478"/>
          <ac:spMkLst>
            <pc:docMk/>
            <pc:sldMk cId="412764807" sldId="260"/>
            <ac:spMk id="6" creationId="{FD9FAFD8-C2FD-1FC3-6B9C-1C435D143B50}"/>
          </ac:spMkLst>
        </pc:spChg>
        <pc:picChg chg="mod">
          <ac:chgData name="Pablo Garcia" userId="45d086511dae29ac" providerId="LiveId" clId="{96EBBE20-EDB8-4295-BBC2-15438560A1FD}" dt="2024-10-04T11:59:14.299" v="105" actId="1076"/>
          <ac:picMkLst>
            <pc:docMk/>
            <pc:sldMk cId="412764807" sldId="260"/>
            <ac:picMk id="7" creationId="{75C20C5D-ACCE-B75E-C90C-C5118B14136E}"/>
          </ac:picMkLst>
        </pc:picChg>
        <pc:cxnChg chg="mod">
          <ac:chgData name="Pablo Garcia" userId="45d086511dae29ac" providerId="LiveId" clId="{96EBBE20-EDB8-4295-BBC2-15438560A1FD}" dt="2024-10-04T11:59:30.667" v="120" actId="14100"/>
          <ac:cxnSpMkLst>
            <pc:docMk/>
            <pc:sldMk cId="412764807" sldId="260"/>
            <ac:cxnSpMk id="10" creationId="{05E2048C-BE8C-64C3-7CD7-566BAC36707E}"/>
          </ac:cxnSpMkLst>
        </pc:cxnChg>
      </pc:sldChg>
      <pc:sldChg chg="addSp delSp modSp add mod ord modNotesTx">
        <pc:chgData name="Pablo Garcia" userId="45d086511dae29ac" providerId="LiveId" clId="{96EBBE20-EDB8-4295-BBC2-15438560A1FD}" dt="2024-10-04T12:03:36.268" v="150" actId="1076"/>
        <pc:sldMkLst>
          <pc:docMk/>
          <pc:sldMk cId="1361319188" sldId="261"/>
        </pc:sldMkLst>
        <pc:spChg chg="mod">
          <ac:chgData name="Pablo Garcia" userId="45d086511dae29ac" providerId="LiveId" clId="{96EBBE20-EDB8-4295-BBC2-15438560A1FD}" dt="2024-10-04T11:59:58.950" v="125"/>
          <ac:spMkLst>
            <pc:docMk/>
            <pc:sldMk cId="1361319188" sldId="261"/>
            <ac:spMk id="2" creationId="{F7070E93-2BE9-FF2D-D35B-B50BB1B9DF44}"/>
          </ac:spMkLst>
        </pc:spChg>
        <pc:spChg chg="mod">
          <ac:chgData name="Pablo Garcia" userId="45d086511dae29ac" providerId="LiveId" clId="{96EBBE20-EDB8-4295-BBC2-15438560A1FD}" dt="2024-10-04T12:02:07.669" v="144" actId="113"/>
          <ac:spMkLst>
            <pc:docMk/>
            <pc:sldMk cId="1361319188" sldId="261"/>
            <ac:spMk id="3" creationId="{1177F81C-A1C2-8D2E-5AC8-FF885E0C5346}"/>
          </ac:spMkLst>
        </pc:spChg>
        <pc:picChg chg="del">
          <ac:chgData name="Pablo Garcia" userId="45d086511dae29ac" providerId="LiveId" clId="{96EBBE20-EDB8-4295-BBC2-15438560A1FD}" dt="2024-10-04T12:02:20.090" v="145" actId="478"/>
          <ac:picMkLst>
            <pc:docMk/>
            <pc:sldMk cId="1361319188" sldId="261"/>
            <ac:picMk id="7" creationId="{3E732305-B404-3C26-A7DC-16F8E13AF7DB}"/>
          </ac:picMkLst>
        </pc:picChg>
        <pc:picChg chg="add mod">
          <ac:chgData name="Pablo Garcia" userId="45d086511dae29ac" providerId="LiveId" clId="{96EBBE20-EDB8-4295-BBC2-15438560A1FD}" dt="2024-10-04T12:03:36.268" v="150" actId="1076"/>
          <ac:picMkLst>
            <pc:docMk/>
            <pc:sldMk cId="1361319188" sldId="261"/>
            <ac:picMk id="9" creationId="{7A7CE292-9E14-49D1-D35A-CC9967CD1DA8}"/>
          </ac:picMkLst>
        </pc:picChg>
        <pc:cxnChg chg="mod">
          <ac:chgData name="Pablo Garcia" userId="45d086511dae29ac" providerId="LiveId" clId="{96EBBE20-EDB8-4295-BBC2-15438560A1FD}" dt="2024-10-04T12:00:04.017" v="126" actId="14100"/>
          <ac:cxnSpMkLst>
            <pc:docMk/>
            <pc:sldMk cId="1361319188" sldId="261"/>
            <ac:cxnSpMk id="10" creationId="{6BCD98C5-ABED-DBB8-9B60-E62035055216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2:17:17.858" v="237" actId="14100"/>
        <pc:sldMkLst>
          <pc:docMk/>
          <pc:sldMk cId="404329043" sldId="262"/>
        </pc:sldMkLst>
        <pc:spChg chg="mod">
          <ac:chgData name="Pablo Garcia" userId="45d086511dae29ac" providerId="LiveId" clId="{96EBBE20-EDB8-4295-BBC2-15438560A1FD}" dt="2024-10-04T12:04:09.293" v="152"/>
          <ac:spMkLst>
            <pc:docMk/>
            <pc:sldMk cId="404329043" sldId="262"/>
            <ac:spMk id="2" creationId="{C2ACC18D-3284-A7D9-3487-37663C8294AB}"/>
          </ac:spMkLst>
        </pc:spChg>
        <pc:spChg chg="mod">
          <ac:chgData name="Pablo Garcia" userId="45d086511dae29ac" providerId="LiveId" clId="{96EBBE20-EDB8-4295-BBC2-15438560A1FD}" dt="2024-10-04T12:17:17.858" v="237" actId="14100"/>
          <ac:spMkLst>
            <pc:docMk/>
            <pc:sldMk cId="404329043" sldId="262"/>
            <ac:spMk id="3" creationId="{B235C2D5-3FC0-B59D-33EB-13B5359CB1AA}"/>
          </ac:spMkLst>
        </pc:spChg>
        <pc:spChg chg="mod">
          <ac:chgData name="Pablo Garcia" userId="45d086511dae29ac" providerId="LiveId" clId="{96EBBE20-EDB8-4295-BBC2-15438560A1FD}" dt="2024-10-04T12:07:45.263" v="183" actId="14100"/>
          <ac:spMkLst>
            <pc:docMk/>
            <pc:sldMk cId="404329043" sldId="262"/>
            <ac:spMk id="5" creationId="{F6676264-F846-EE6E-1450-19A561C9E4D4}"/>
          </ac:spMkLst>
        </pc:spChg>
        <pc:spChg chg="add">
          <ac:chgData name="Pablo Garcia" userId="45d086511dae29ac" providerId="LiveId" clId="{96EBBE20-EDB8-4295-BBC2-15438560A1FD}" dt="2024-10-04T12:04:41.075" v="155"/>
          <ac:spMkLst>
            <pc:docMk/>
            <pc:sldMk cId="404329043" sldId="262"/>
            <ac:spMk id="7" creationId="{075C14FF-4B8B-EACA-37D9-EF93E255BBE8}"/>
          </ac:spMkLst>
        </pc:spChg>
        <pc:picChg chg="del">
          <ac:chgData name="Pablo Garcia" userId="45d086511dae29ac" providerId="LiveId" clId="{96EBBE20-EDB8-4295-BBC2-15438560A1FD}" dt="2024-10-04T12:15:56.383" v="220" actId="478"/>
          <ac:picMkLst>
            <pc:docMk/>
            <pc:sldMk cId="404329043" sldId="262"/>
            <ac:picMk id="9" creationId="{CEC9763B-C8C5-56C1-A0BE-9DE6CE0E6D84}"/>
          </ac:picMkLst>
        </pc:picChg>
        <pc:picChg chg="add mod">
          <ac:chgData name="Pablo Garcia" userId="45d086511dae29ac" providerId="LiveId" clId="{96EBBE20-EDB8-4295-BBC2-15438560A1FD}" dt="2024-10-04T12:17:13.654" v="236" actId="1037"/>
          <ac:picMkLst>
            <pc:docMk/>
            <pc:sldMk cId="404329043" sldId="262"/>
            <ac:picMk id="12" creationId="{7B1EFCF5-D975-D226-F093-7785974DF6B6}"/>
          </ac:picMkLst>
        </pc:picChg>
        <pc:cxnChg chg="mod">
          <ac:chgData name="Pablo Garcia" userId="45d086511dae29ac" providerId="LiveId" clId="{96EBBE20-EDB8-4295-BBC2-15438560A1FD}" dt="2024-10-04T12:04:18.596" v="154" actId="14100"/>
          <ac:cxnSpMkLst>
            <pc:docMk/>
            <pc:sldMk cId="404329043" sldId="262"/>
            <ac:cxnSpMk id="10" creationId="{A07A97B1-2121-9C6C-0852-AA66DDF2DD24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2:18:21.875" v="243" actId="1076"/>
        <pc:sldMkLst>
          <pc:docMk/>
          <pc:sldMk cId="1450403714" sldId="263"/>
        </pc:sldMkLst>
        <pc:spChg chg="mod">
          <ac:chgData name="Pablo Garcia" userId="45d086511dae29ac" providerId="LiveId" clId="{96EBBE20-EDB8-4295-BBC2-15438560A1FD}" dt="2024-10-04T12:08:46.309" v="185"/>
          <ac:spMkLst>
            <pc:docMk/>
            <pc:sldMk cId="1450403714" sldId="263"/>
            <ac:spMk id="2" creationId="{39EFFEBE-D6AA-EA41-EEBD-970AB73DB401}"/>
          </ac:spMkLst>
        </pc:spChg>
        <pc:spChg chg="mod">
          <ac:chgData name="Pablo Garcia" userId="45d086511dae29ac" providerId="LiveId" clId="{96EBBE20-EDB8-4295-BBC2-15438560A1FD}" dt="2024-10-04T12:09:49.641" v="195" actId="20577"/>
          <ac:spMkLst>
            <pc:docMk/>
            <pc:sldMk cId="1450403714" sldId="263"/>
            <ac:spMk id="3" creationId="{EF300AD1-E506-3F96-6AEE-D95BCDD2E5C3}"/>
          </ac:spMkLst>
        </pc:spChg>
        <pc:spChg chg="mod">
          <ac:chgData name="Pablo Garcia" userId="45d086511dae29ac" providerId="LiveId" clId="{96EBBE20-EDB8-4295-BBC2-15438560A1FD}" dt="2024-10-04T12:09:58.177" v="196" actId="14100"/>
          <ac:spMkLst>
            <pc:docMk/>
            <pc:sldMk cId="1450403714" sldId="263"/>
            <ac:spMk id="5" creationId="{ED256B17-F8C5-087D-057C-85AE414939FC}"/>
          </ac:spMkLst>
        </pc:spChg>
        <pc:picChg chg="add mod">
          <ac:chgData name="Pablo Garcia" userId="45d086511dae29ac" providerId="LiveId" clId="{96EBBE20-EDB8-4295-BBC2-15438560A1FD}" dt="2024-10-04T12:18:21.875" v="243" actId="1076"/>
          <ac:picMkLst>
            <pc:docMk/>
            <pc:sldMk cId="1450403714" sldId="263"/>
            <ac:picMk id="7" creationId="{C8191DF9-28A7-F462-DF14-092DAF3AFED5}"/>
          </ac:picMkLst>
        </pc:picChg>
        <pc:picChg chg="del">
          <ac:chgData name="Pablo Garcia" userId="45d086511dae29ac" providerId="LiveId" clId="{96EBBE20-EDB8-4295-BBC2-15438560A1FD}" dt="2024-10-04T12:18:09.608" v="238" actId="478"/>
          <ac:picMkLst>
            <pc:docMk/>
            <pc:sldMk cId="1450403714" sldId="263"/>
            <ac:picMk id="9" creationId="{99613765-C4BA-4FAD-CFB3-40DD6A227461}"/>
          </ac:picMkLst>
        </pc:picChg>
        <pc:cxnChg chg="mod">
          <ac:chgData name="Pablo Garcia" userId="45d086511dae29ac" providerId="LiveId" clId="{96EBBE20-EDB8-4295-BBC2-15438560A1FD}" dt="2024-10-04T12:08:51.976" v="186" actId="14100"/>
          <ac:cxnSpMkLst>
            <pc:docMk/>
            <pc:sldMk cId="1450403714" sldId="263"/>
            <ac:cxnSpMk id="10" creationId="{E944BD71-E0C0-B3E7-8FDA-344876322EE0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2:44:35.052" v="679" actId="1037"/>
        <pc:sldMkLst>
          <pc:docMk/>
          <pc:sldMk cId="4231657755" sldId="264"/>
        </pc:sldMkLst>
        <pc:spChg chg="mod">
          <ac:chgData name="Pablo Garcia" userId="45d086511dae29ac" providerId="LiveId" clId="{96EBBE20-EDB8-4295-BBC2-15438560A1FD}" dt="2024-10-04T12:11:48.573" v="203"/>
          <ac:spMkLst>
            <pc:docMk/>
            <pc:sldMk cId="4231657755" sldId="264"/>
            <ac:spMk id="2" creationId="{963A1076-B385-B209-97E0-439CDC86A442}"/>
          </ac:spMkLst>
        </pc:spChg>
        <pc:spChg chg="mod">
          <ac:chgData name="Pablo Garcia" userId="45d086511dae29ac" providerId="LiveId" clId="{96EBBE20-EDB8-4295-BBC2-15438560A1FD}" dt="2024-10-04T12:44:13.170" v="555" actId="14100"/>
          <ac:spMkLst>
            <pc:docMk/>
            <pc:sldMk cId="4231657755" sldId="264"/>
            <ac:spMk id="3" creationId="{33D478E2-569A-F417-F498-19EFC9C0E9DB}"/>
          </ac:spMkLst>
        </pc:spChg>
        <pc:spChg chg="mod">
          <ac:chgData name="Pablo Garcia" userId="45d086511dae29ac" providerId="LiveId" clId="{96EBBE20-EDB8-4295-BBC2-15438560A1FD}" dt="2024-10-04T12:44:10.339" v="554" actId="14100"/>
          <ac:spMkLst>
            <pc:docMk/>
            <pc:sldMk cId="4231657755" sldId="264"/>
            <ac:spMk id="5" creationId="{885DE5A5-D236-1067-2B21-CEDAFD24FAFC}"/>
          </ac:spMkLst>
        </pc:spChg>
        <pc:picChg chg="add mod">
          <ac:chgData name="Pablo Garcia" userId="45d086511dae29ac" providerId="LiveId" clId="{96EBBE20-EDB8-4295-BBC2-15438560A1FD}" dt="2024-10-04T12:44:32.909" v="674" actId="1037"/>
          <ac:picMkLst>
            <pc:docMk/>
            <pc:sldMk cId="4231657755" sldId="264"/>
            <ac:picMk id="6" creationId="{876FB890-BAEB-059C-46E8-EDCB9F77D5E5}"/>
          </ac:picMkLst>
        </pc:picChg>
        <pc:picChg chg="add mod">
          <ac:chgData name="Pablo Garcia" userId="45d086511dae29ac" providerId="LiveId" clId="{96EBBE20-EDB8-4295-BBC2-15438560A1FD}" dt="2024-10-04T12:44:22.374" v="615" actId="1037"/>
          <ac:picMkLst>
            <pc:docMk/>
            <pc:sldMk cId="4231657755" sldId="264"/>
            <ac:picMk id="7" creationId="{D6FA9ED0-5911-CD32-AA07-223BB5E99FCA}"/>
          </ac:picMkLst>
        </pc:picChg>
        <pc:picChg chg="del">
          <ac:chgData name="Pablo Garcia" userId="45d086511dae29ac" providerId="LiveId" clId="{96EBBE20-EDB8-4295-BBC2-15438560A1FD}" dt="2024-10-04T12:18:32.671" v="244" actId="478"/>
          <ac:picMkLst>
            <pc:docMk/>
            <pc:sldMk cId="4231657755" sldId="264"/>
            <ac:picMk id="9" creationId="{2C84DEB1-D593-63E3-2A7F-E53C227053F3}"/>
          </ac:picMkLst>
        </pc:picChg>
        <pc:picChg chg="add mod">
          <ac:chgData name="Pablo Garcia" userId="45d086511dae29ac" providerId="LiveId" clId="{96EBBE20-EDB8-4295-BBC2-15438560A1FD}" dt="2024-10-04T12:44:26.173" v="634" actId="1037"/>
          <ac:picMkLst>
            <pc:docMk/>
            <pc:sldMk cId="4231657755" sldId="264"/>
            <ac:picMk id="11" creationId="{9BB20B50-AB15-ABCD-F720-E72AE0963FFE}"/>
          </ac:picMkLst>
        </pc:picChg>
        <pc:picChg chg="add mod">
          <ac:chgData name="Pablo Garcia" userId="45d086511dae29ac" providerId="LiveId" clId="{96EBBE20-EDB8-4295-BBC2-15438560A1FD}" dt="2024-10-04T12:44:35.052" v="679" actId="1037"/>
          <ac:picMkLst>
            <pc:docMk/>
            <pc:sldMk cId="4231657755" sldId="264"/>
            <ac:picMk id="12" creationId="{99A56F03-48A5-8D5C-226D-6C83B68A113E}"/>
          </ac:picMkLst>
        </pc:picChg>
        <pc:cxnChg chg="mod">
          <ac:chgData name="Pablo Garcia" userId="45d086511dae29ac" providerId="LiveId" clId="{96EBBE20-EDB8-4295-BBC2-15438560A1FD}" dt="2024-10-04T12:11:54.500" v="204" actId="14100"/>
          <ac:cxnSpMkLst>
            <pc:docMk/>
            <pc:sldMk cId="4231657755" sldId="264"/>
            <ac:cxnSpMk id="10" creationId="{C29AD318-5D21-9D63-3BE5-560D0078663D}"/>
          </ac:cxnSpMkLst>
        </pc:cxnChg>
      </pc:sldChg>
      <pc:sldChg chg="addSp delSp modSp add mod ord modNotesTx">
        <pc:chgData name="Pablo Garcia" userId="45d086511dae29ac" providerId="LiveId" clId="{96EBBE20-EDB8-4295-BBC2-15438560A1FD}" dt="2024-10-04T12:41:26.931" v="464" actId="6549"/>
        <pc:sldMkLst>
          <pc:docMk/>
          <pc:sldMk cId="4117556344" sldId="265"/>
        </pc:sldMkLst>
        <pc:spChg chg="mod">
          <ac:chgData name="Pablo Garcia" userId="45d086511dae29ac" providerId="LiveId" clId="{96EBBE20-EDB8-4295-BBC2-15438560A1FD}" dt="2024-10-04T12:24:14.695" v="256" actId="20577"/>
          <ac:spMkLst>
            <pc:docMk/>
            <pc:sldMk cId="4117556344" sldId="265"/>
            <ac:spMk id="2" creationId="{BD0A0FD6-92DF-92EB-E873-967D2A8A5C87}"/>
          </ac:spMkLst>
        </pc:spChg>
        <pc:spChg chg="del">
          <ac:chgData name="Pablo Garcia" userId="45d086511dae29ac" providerId="LiveId" clId="{96EBBE20-EDB8-4295-BBC2-15438560A1FD}" dt="2024-10-04T12:20:58.994" v="247" actId="478"/>
          <ac:spMkLst>
            <pc:docMk/>
            <pc:sldMk cId="4117556344" sldId="265"/>
            <ac:spMk id="3" creationId="{74F44072-FADD-F48E-A26A-44A53C7B8DDB}"/>
          </ac:spMkLst>
        </pc:spChg>
        <pc:spChg chg="del">
          <ac:chgData name="Pablo Garcia" userId="45d086511dae29ac" providerId="LiveId" clId="{96EBBE20-EDB8-4295-BBC2-15438560A1FD}" dt="2024-10-04T12:20:55.135" v="246" actId="478"/>
          <ac:spMkLst>
            <pc:docMk/>
            <pc:sldMk cId="4117556344" sldId="265"/>
            <ac:spMk id="5" creationId="{AA986ABD-4DEB-BD2A-E2AD-8AE63EF04C66}"/>
          </ac:spMkLst>
        </pc:spChg>
        <pc:spChg chg="add del mod">
          <ac:chgData name="Pablo Garcia" userId="45d086511dae29ac" providerId="LiveId" clId="{96EBBE20-EDB8-4295-BBC2-15438560A1FD}" dt="2024-10-04T12:21:02.895" v="248" actId="478"/>
          <ac:spMkLst>
            <pc:docMk/>
            <pc:sldMk cId="4117556344" sldId="265"/>
            <ac:spMk id="6" creationId="{79BEDEF9-4B47-BBF5-E62F-43DF5CF7AD4D}"/>
          </ac:spMkLst>
        </pc:spChg>
        <pc:picChg chg="add del mod">
          <ac:chgData name="Pablo Garcia" userId="45d086511dae29ac" providerId="LiveId" clId="{96EBBE20-EDB8-4295-BBC2-15438560A1FD}" dt="2024-10-04T12:35:18.950" v="394" actId="478"/>
          <ac:picMkLst>
            <pc:docMk/>
            <pc:sldMk cId="4117556344" sldId="265"/>
            <ac:picMk id="11" creationId="{757F56E3-400F-4C97-1ACA-A6BDB6F980EF}"/>
          </ac:picMkLst>
        </pc:picChg>
        <pc:picChg chg="add mod">
          <ac:chgData name="Pablo Garcia" userId="45d086511dae29ac" providerId="LiveId" clId="{96EBBE20-EDB8-4295-BBC2-15438560A1FD}" dt="2024-10-04T12:38:59.221" v="463" actId="1038"/>
          <ac:picMkLst>
            <pc:docMk/>
            <pc:sldMk cId="4117556344" sldId="265"/>
            <ac:picMk id="13" creationId="{179D56BB-75AD-F992-1FBC-85F189B97E9B}"/>
          </ac:picMkLst>
        </pc:picChg>
        <pc:picChg chg="add del mod">
          <ac:chgData name="Pablo Garcia" userId="45d086511dae29ac" providerId="LiveId" clId="{96EBBE20-EDB8-4295-BBC2-15438560A1FD}" dt="2024-10-04T12:35:19.622" v="395" actId="478"/>
          <ac:picMkLst>
            <pc:docMk/>
            <pc:sldMk cId="4117556344" sldId="265"/>
            <ac:picMk id="15" creationId="{021FCD45-938B-E402-1746-99C5CC6E5A76}"/>
          </ac:picMkLst>
        </pc:picChg>
        <pc:picChg chg="add del mod">
          <ac:chgData name="Pablo Garcia" userId="45d086511dae29ac" providerId="LiveId" clId="{96EBBE20-EDB8-4295-BBC2-15438560A1FD}" dt="2024-10-04T12:35:20.553" v="396" actId="478"/>
          <ac:picMkLst>
            <pc:docMk/>
            <pc:sldMk cId="4117556344" sldId="265"/>
            <ac:picMk id="17" creationId="{830A1C36-936A-F602-A252-855D456925B0}"/>
          </ac:picMkLst>
        </pc:picChg>
        <pc:picChg chg="add del mod">
          <ac:chgData name="Pablo Garcia" userId="45d086511dae29ac" providerId="LiveId" clId="{96EBBE20-EDB8-4295-BBC2-15438560A1FD}" dt="2024-10-04T12:35:21.271" v="397" actId="478"/>
          <ac:picMkLst>
            <pc:docMk/>
            <pc:sldMk cId="4117556344" sldId="265"/>
            <ac:picMk id="19" creationId="{6C8A9427-BF7E-0E87-FC4D-08272F175319}"/>
          </ac:picMkLst>
        </pc:picChg>
        <pc:picChg chg="add mod">
          <ac:chgData name="Pablo Garcia" userId="45d086511dae29ac" providerId="LiveId" clId="{96EBBE20-EDB8-4295-BBC2-15438560A1FD}" dt="2024-10-04T12:38:59.221" v="463" actId="1038"/>
          <ac:picMkLst>
            <pc:docMk/>
            <pc:sldMk cId="4117556344" sldId="265"/>
            <ac:picMk id="21" creationId="{7A430818-86B4-001B-E009-1F0F3342659A}"/>
          </ac:picMkLst>
        </pc:picChg>
        <pc:picChg chg="add mod">
          <ac:chgData name="Pablo Garcia" userId="45d086511dae29ac" providerId="LiveId" clId="{96EBBE20-EDB8-4295-BBC2-15438560A1FD}" dt="2024-10-04T12:38:59.221" v="463" actId="1038"/>
          <ac:picMkLst>
            <pc:docMk/>
            <pc:sldMk cId="4117556344" sldId="265"/>
            <ac:picMk id="23" creationId="{07C5A69F-D3D4-D7C5-0DC7-A74C401AA042}"/>
          </ac:picMkLst>
        </pc:picChg>
        <pc:picChg chg="add mod">
          <ac:chgData name="Pablo Garcia" userId="45d086511dae29ac" providerId="LiveId" clId="{96EBBE20-EDB8-4295-BBC2-15438560A1FD}" dt="2024-10-04T12:38:59.221" v="463" actId="1038"/>
          <ac:picMkLst>
            <pc:docMk/>
            <pc:sldMk cId="4117556344" sldId="265"/>
            <ac:picMk id="25" creationId="{9DA424E2-B0A4-5862-A3F1-5536208D7F5F}"/>
          </ac:picMkLst>
        </pc:picChg>
        <pc:cxnChg chg="mod">
          <ac:chgData name="Pablo Garcia" userId="45d086511dae29ac" providerId="LiveId" clId="{96EBBE20-EDB8-4295-BBC2-15438560A1FD}" dt="2024-10-04T12:24:19.622" v="257" actId="14100"/>
          <ac:cxnSpMkLst>
            <pc:docMk/>
            <pc:sldMk cId="4117556344" sldId="265"/>
            <ac:cxnSpMk id="10" creationId="{CF0CE064-92BF-75F5-0FC5-91AAF41331E2}"/>
          </ac:cxnSpMkLst>
        </pc:cxnChg>
      </pc:sldChg>
      <pc:sldChg chg="addSp delSp modSp add mod modNotesTx">
        <pc:chgData name="Pablo Garcia" userId="45d086511dae29ac" providerId="LiveId" clId="{96EBBE20-EDB8-4295-BBC2-15438560A1FD}" dt="2024-10-04T12:41:31.274" v="465" actId="6549"/>
        <pc:sldMkLst>
          <pc:docMk/>
          <pc:sldMk cId="1659760865" sldId="266"/>
        </pc:sldMkLst>
        <pc:picChg chg="add del mod">
          <ac:chgData name="Pablo Garcia" userId="45d086511dae29ac" providerId="LiveId" clId="{96EBBE20-EDB8-4295-BBC2-15438560A1FD}" dt="2024-10-04T12:34:00.766" v="379" actId="478"/>
          <ac:picMkLst>
            <pc:docMk/>
            <pc:sldMk cId="1659760865" sldId="266"/>
            <ac:picMk id="4" creationId="{52E1FA76-C203-BF1E-4760-2874891B8A82}"/>
          </ac:picMkLst>
        </pc:picChg>
        <pc:picChg chg="add del mod">
          <ac:chgData name="Pablo Garcia" userId="45d086511dae29ac" providerId="LiveId" clId="{96EBBE20-EDB8-4295-BBC2-15438560A1FD}" dt="2024-10-04T12:34:06.870" v="383" actId="478"/>
          <ac:picMkLst>
            <pc:docMk/>
            <pc:sldMk cId="1659760865" sldId="266"/>
            <ac:picMk id="6" creationId="{7BAF1618-272E-7D2F-E0F0-C2FDDB07BD62}"/>
          </ac:picMkLst>
        </pc:picChg>
        <pc:picChg chg="add mod">
          <ac:chgData name="Pablo Garcia" userId="45d086511dae29ac" providerId="LiveId" clId="{96EBBE20-EDB8-4295-BBC2-15438560A1FD}" dt="2024-10-04T12:34:32.845" v="391" actId="14100"/>
          <ac:picMkLst>
            <pc:docMk/>
            <pc:sldMk cId="1659760865" sldId="266"/>
            <ac:picMk id="9" creationId="{1E20BAA7-C7DA-AF47-BC32-4C6062B2B357}"/>
          </ac:picMkLst>
        </pc:picChg>
        <pc:picChg chg="mod">
          <ac:chgData name="Pablo Garcia" userId="45d086511dae29ac" providerId="LiveId" clId="{96EBBE20-EDB8-4295-BBC2-15438560A1FD}" dt="2024-10-04T12:32:30.540" v="351" actId="1037"/>
          <ac:picMkLst>
            <pc:docMk/>
            <pc:sldMk cId="1659760865" sldId="266"/>
            <ac:picMk id="11" creationId="{16F0AA77-481E-9D15-B8BC-E225A8893554}"/>
          </ac:picMkLst>
        </pc:picChg>
        <pc:picChg chg="del">
          <ac:chgData name="Pablo Garcia" userId="45d086511dae29ac" providerId="LiveId" clId="{96EBBE20-EDB8-4295-BBC2-15438560A1FD}" dt="2024-10-04T12:32:08.846" v="308" actId="478"/>
          <ac:picMkLst>
            <pc:docMk/>
            <pc:sldMk cId="1659760865" sldId="266"/>
            <ac:picMk id="13" creationId="{EC95284E-A709-CCE5-9934-6CF9335D7C70}"/>
          </ac:picMkLst>
        </pc:picChg>
        <pc:picChg chg="mod">
          <ac:chgData name="Pablo Garcia" userId="45d086511dae29ac" providerId="LiveId" clId="{96EBBE20-EDB8-4295-BBC2-15438560A1FD}" dt="2024-10-04T12:32:30.540" v="351" actId="1037"/>
          <ac:picMkLst>
            <pc:docMk/>
            <pc:sldMk cId="1659760865" sldId="266"/>
            <ac:picMk id="15" creationId="{3D030CC7-DE6C-8780-171A-69A29143DA65}"/>
          </ac:picMkLst>
        </pc:picChg>
        <pc:picChg chg="mod">
          <ac:chgData name="Pablo Garcia" userId="45d086511dae29ac" providerId="LiveId" clId="{96EBBE20-EDB8-4295-BBC2-15438560A1FD}" dt="2024-10-04T12:32:35.156" v="374" actId="1037"/>
          <ac:picMkLst>
            <pc:docMk/>
            <pc:sldMk cId="1659760865" sldId="266"/>
            <ac:picMk id="17" creationId="{270F9FEA-6984-A783-8812-272E2E92BA4E}"/>
          </ac:picMkLst>
        </pc:picChg>
        <pc:picChg chg="del mod">
          <ac:chgData name="Pablo Garcia" userId="45d086511dae29ac" providerId="LiveId" clId="{96EBBE20-EDB8-4295-BBC2-15438560A1FD}" dt="2024-10-04T12:32:48.544" v="375" actId="478"/>
          <ac:picMkLst>
            <pc:docMk/>
            <pc:sldMk cId="1659760865" sldId="266"/>
            <ac:picMk id="19" creationId="{E7636428-E0B6-7C71-32F8-1E6046521080}"/>
          </ac:picMkLst>
        </pc:picChg>
        <pc:picChg chg="del">
          <ac:chgData name="Pablo Garcia" userId="45d086511dae29ac" providerId="LiveId" clId="{96EBBE20-EDB8-4295-BBC2-15438560A1FD}" dt="2024-10-04T12:32:07.639" v="307" actId="478"/>
          <ac:picMkLst>
            <pc:docMk/>
            <pc:sldMk cId="1659760865" sldId="266"/>
            <ac:picMk id="21" creationId="{90C2F6CA-07FB-873B-3597-5720A4709B1D}"/>
          </ac:picMkLst>
        </pc:picChg>
      </pc:sldChg>
      <pc:sldChg chg="modSp add mod ord modTransition">
        <pc:chgData name="Pablo Garcia" userId="45d086511dae29ac" providerId="LiveId" clId="{96EBBE20-EDB8-4295-BBC2-15438560A1FD}" dt="2024-10-04T12:45:27.537" v="691"/>
        <pc:sldMkLst>
          <pc:docMk/>
          <pc:sldMk cId="1992948932" sldId="267"/>
        </pc:sldMkLst>
        <pc:spChg chg="mod">
          <ac:chgData name="Pablo Garcia" userId="45d086511dae29ac" providerId="LiveId" clId="{96EBBE20-EDB8-4295-BBC2-15438560A1FD}" dt="2024-10-04T12:45:16.439" v="690" actId="20577"/>
          <ac:spMkLst>
            <pc:docMk/>
            <pc:sldMk cId="1992948932" sldId="267"/>
            <ac:spMk id="2" creationId="{6DB61C03-3D72-84A1-A6F9-EADA7F0944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57D22-3999-421B-B2F7-026253830495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5F9AC-FF5B-44C0-AD53-53DD33D4F5A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UX (</a:t>
            </a:r>
            <a:r>
              <a:rPr lang="pt-BR" b="1" dirty="0" err="1"/>
              <a:t>User</a:t>
            </a:r>
            <a:r>
              <a:rPr lang="pt-BR" b="1" dirty="0"/>
              <a:t> Experience)</a:t>
            </a:r>
            <a:r>
              <a:rPr lang="pt-BR" dirty="0"/>
              <a:t>: Refere-se à experiência total do usuário com um produto, serviço ou sistema. Envolve a forma como o usuário se sente ao interagir, incluindo a facilidade de uso, eficiência e a satisfação geral. Um bom design de UX foca em tornar a experiência agradável e intuitiva.</a:t>
            </a:r>
          </a:p>
          <a:p>
            <a:endParaRPr lang="pt-BR" b="1" dirty="0"/>
          </a:p>
          <a:p>
            <a:r>
              <a:rPr lang="pt-BR" b="1" dirty="0"/>
              <a:t>UI (</a:t>
            </a:r>
            <a:r>
              <a:rPr lang="pt-BR" b="1" dirty="0" err="1"/>
              <a:t>User</a:t>
            </a:r>
            <a:r>
              <a:rPr lang="pt-BR" b="1" dirty="0"/>
              <a:t> Interface)</a:t>
            </a:r>
            <a:r>
              <a:rPr lang="pt-BR" dirty="0"/>
              <a:t>: Foca nos aspectos visuais e interativos que o usuário vê e usa, como botões, ícones, menus, cores e tipografia. A interface deve ser atraente e fácil de navegar, garantindo que o usuário consiga realizar suas tarefas sem dificuldades.</a:t>
            </a:r>
          </a:p>
          <a:p>
            <a:endParaRPr lang="pt-BR" b="1" dirty="0"/>
          </a:p>
          <a:p>
            <a:r>
              <a:rPr lang="pt-BR" b="1" dirty="0"/>
              <a:t>Diferenças e Complementaridade</a:t>
            </a:r>
            <a:r>
              <a:rPr lang="pt-BR" dirty="0"/>
              <a:t>: Enquanto UX trata da experiência geral e funcionalidade, UI lida com a parte visual e interativa. Ambos se complementam e são essenciais para criar produtos que sejam visualmente atraentes e que ofereçam uma experiência de uso satisfatória.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808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51E5-3785-24E0-F62A-4DB2A177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86182-ABD1-5686-A7DB-BE83B39FB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35B83-BE01-B3D2-FFF7-100DE3610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3E5D5-0A30-A387-BB65-E670DC03C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5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D369-861A-4257-F7EB-CB829C0C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42354-A9E1-3E0F-CC45-1B03A19FA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349EE-EA7E-C406-5589-1DF029B6C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Usabilidade</a:t>
            </a:r>
            <a:r>
              <a:rPr lang="pt-BR" dirty="0"/>
              <a:t>: Refere-se à facilidade de uso. Um produto com boa usabilidade é simples de entender, intuitivo e permite que os usuários completem suas tarefas sem frustrações.</a:t>
            </a:r>
          </a:p>
          <a:p>
            <a:r>
              <a:rPr lang="pt-BR" b="1" dirty="0"/>
              <a:t>Acessibilidade</a:t>
            </a:r>
            <a:r>
              <a:rPr lang="pt-BR" dirty="0"/>
              <a:t>: Trata de garantir que o produto possa ser utilizado por todos, incluindo pessoas com deficiências (visuais, auditivas, motoras, etc.). Exemplos incluem o uso de leitores de tela, legendas para conteúdo em vídeo e cores adequadas para daltônicos.</a:t>
            </a:r>
          </a:p>
          <a:p>
            <a:r>
              <a:rPr lang="pt-BR" b="1" dirty="0"/>
              <a:t>Funcionalidade</a:t>
            </a:r>
            <a:r>
              <a:rPr lang="pt-BR" dirty="0"/>
              <a:t>: O produto precisa atender às necessidades dos usuários, resolvendo o problema específico de forma direta e eficaz.</a:t>
            </a:r>
          </a:p>
          <a:p>
            <a:r>
              <a:rPr lang="pt-BR" b="1" dirty="0"/>
              <a:t>Emoção</a:t>
            </a:r>
            <a:r>
              <a:rPr lang="pt-BR" dirty="0"/>
              <a:t>: O design também deve criar uma conexão emocional. A experiência positiva gera lealdade e satisfação, enquanto uma experiência negativa pode afastar usuários.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E944-E64C-12FF-A2A3-2E158D15E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68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D704-48CF-72AF-3A49-46C213B4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58798-6077-655A-2DE9-58C79CC88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CFC964-86A4-D8A1-1A0A-631869BDB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Consistência Visual</a:t>
            </a:r>
            <a:r>
              <a:rPr lang="pt-BR" dirty="0"/>
              <a:t>: Manter padrões visuais em toda a interface ajuda a evitar confusões. Por exemplo, botões com a mesma função devem ter a mesma aparência em todas as páginas.</a:t>
            </a:r>
          </a:p>
          <a:p>
            <a:r>
              <a:rPr lang="pt-BR" b="1" dirty="0"/>
              <a:t>Hierarquia Visual</a:t>
            </a:r>
            <a:r>
              <a:rPr lang="pt-BR" dirty="0"/>
              <a:t>: Organiza o conteúdo de forma que o usuário perceba imediatamente o que é mais importante. Elementos-chave devem ser destacados, usando tamanho, cor ou posição na tela.</a:t>
            </a:r>
          </a:p>
          <a:p>
            <a:r>
              <a:rPr lang="pt-BR" b="1" dirty="0"/>
              <a:t>Feedback</a:t>
            </a:r>
            <a:r>
              <a:rPr lang="pt-BR" dirty="0"/>
              <a:t>: Fornecer respostas visuais, auditivas ou táteis para as ações do usuário ajuda a confirmar que suas ações foram registradas. Exemplos incluem botões que mudam de cor quando clicados ou notificações após a conclusão de uma tarefa.</a:t>
            </a:r>
          </a:p>
          <a:p>
            <a:r>
              <a:rPr lang="pt-BR" b="1" dirty="0"/>
              <a:t>Responsividade</a:t>
            </a:r>
            <a:r>
              <a:rPr lang="pt-BR" dirty="0"/>
              <a:t>: Um design deve se adaptar a diferentes dispositivos e tamanhos de tela (como em smartphones e tablets) para garantir que todos os usuários tenham a mesma experiência de qualidade.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0DD59-DE5E-F9C0-8DBE-4D5DA9B97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62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4C39-273A-3BE5-A904-5F223992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76261-E980-B13B-FCEE-E126C24F8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878AD-A06F-E4ED-F4A6-2678F2568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Responsividade</a:t>
            </a:r>
            <a:r>
              <a:rPr lang="pt-BR" dirty="0"/>
              <a:t>: Um design deve se adaptar a diferentes dispositivos e tamanhos de tela (como em smartphones e tablets) para garantir que todos os usuários tenham a mesma experiência de qualidade.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B4CFA-6B9D-60E6-A198-D450E5B80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42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34E89-1CB7-0479-1673-B6EE90F3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46E3-0D02-FCAA-705B-1DEC83DC6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202E8-2A20-4BF0-8F15-F8B31DA6B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Pesquisa com Usuários</a:t>
            </a:r>
            <a:r>
              <a:rPr lang="pt-BR" dirty="0"/>
              <a:t>: Coletar dados diretamente dos usuários por meio de entrevistas, pesquisas e análise de produtos concorrentes para entender suas necessidades e expectativas.</a:t>
            </a:r>
          </a:p>
          <a:p>
            <a:r>
              <a:rPr lang="pt-BR" b="1" dirty="0"/>
              <a:t>Personas</a:t>
            </a:r>
            <a:r>
              <a:rPr lang="pt-BR" dirty="0"/>
              <a:t>: Criação de perfis fictícios de usuários com base em dados reais. Elas ajudam a guiar o design para resolver problemas e atender às necessidades de diferentes tipos de usuários.</a:t>
            </a:r>
          </a:p>
          <a:p>
            <a:r>
              <a:rPr lang="pt-BR" b="1" dirty="0"/>
              <a:t>Jornada do Usuário</a:t>
            </a:r>
            <a:r>
              <a:rPr lang="pt-BR" dirty="0"/>
              <a:t>: Mapeia o caminho que o usuário percorre ao interagir com o produto, desde o início até alcançar seu objetivo final. Isso ajuda a identificar pontos de melhoria.</a:t>
            </a:r>
          </a:p>
          <a:p>
            <a:r>
              <a:rPr lang="pt-BR" b="1" dirty="0"/>
              <a:t>Protótipos e Testes de Usabilidade</a:t>
            </a:r>
            <a:r>
              <a:rPr lang="pt-BR" dirty="0"/>
              <a:t>: Protótipos são versões iniciais do design que podem ser testadas com usuários reais. O feedback desses testes é usado para refinar o design antes do lançamento.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DCAC-F71A-0510-E4BE-F83107EF3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6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69945-70A4-681A-3219-9EEBAB04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C756F-D8B7-B73D-EA3C-E13F16CAB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86D1B-F530-1CE3-1CE5-0A3AE71C1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Ferramentas de Prototipagem (</a:t>
            </a:r>
            <a:r>
              <a:rPr lang="pt-BR" b="1" dirty="0" err="1"/>
              <a:t>Figma</a:t>
            </a:r>
            <a:r>
              <a:rPr lang="pt-BR" b="1" dirty="0"/>
              <a:t>, Adobe XD, Sketch)</a:t>
            </a:r>
            <a:r>
              <a:rPr lang="pt-BR" dirty="0"/>
              <a:t>: Usadas para criar protótipos e designs interativos, permitindo que os designers simulem a interface antes de desenvolvê-la. Cada ferramenta tem características únicas: o </a:t>
            </a:r>
            <a:r>
              <a:rPr lang="pt-BR" dirty="0" err="1"/>
              <a:t>Figma</a:t>
            </a:r>
            <a:r>
              <a:rPr lang="pt-BR" dirty="0"/>
              <a:t>, por exemplo, permite colaboração em tempo real.</a:t>
            </a:r>
          </a:p>
          <a:p>
            <a:endParaRPr lang="pt-BR" b="1" dirty="0"/>
          </a:p>
          <a:p>
            <a:r>
              <a:rPr lang="pt-BR" b="1" dirty="0"/>
              <a:t>Ferramentas de Pesquisa e Testes (</a:t>
            </a:r>
            <a:r>
              <a:rPr lang="pt-BR" b="1" dirty="0" err="1"/>
              <a:t>Hotjar</a:t>
            </a:r>
            <a:r>
              <a:rPr lang="pt-BR" b="1" dirty="0"/>
              <a:t>, Google </a:t>
            </a:r>
            <a:r>
              <a:rPr lang="pt-BR" b="1" dirty="0" err="1"/>
              <a:t>Analytics</a:t>
            </a:r>
            <a:r>
              <a:rPr lang="pt-BR" b="1" dirty="0"/>
              <a:t>, </a:t>
            </a:r>
            <a:r>
              <a:rPr lang="pt-BR" b="1" dirty="0" err="1"/>
              <a:t>UsabilityHub</a:t>
            </a:r>
            <a:r>
              <a:rPr lang="pt-BR" b="1" dirty="0"/>
              <a:t>)</a:t>
            </a:r>
            <a:r>
              <a:rPr lang="pt-BR" dirty="0"/>
              <a:t>: Usadas para entender como os usuários interagem com o produto, como pontos onde eles se sentem frustrados, e quais áreas podem ser melhoradas.</a:t>
            </a:r>
          </a:p>
          <a:p>
            <a:endParaRPr lang="pt-BR" b="1" dirty="0"/>
          </a:p>
          <a:p>
            <a:r>
              <a:rPr lang="pt-BR" b="1" dirty="0" err="1"/>
              <a:t>Wireframing</a:t>
            </a:r>
            <a:r>
              <a:rPr lang="pt-BR" b="1" dirty="0"/>
              <a:t> e </a:t>
            </a:r>
            <a:r>
              <a:rPr lang="pt-BR" b="1" dirty="0" err="1"/>
              <a:t>Mockups</a:t>
            </a:r>
            <a:r>
              <a:rPr lang="pt-BR" dirty="0"/>
              <a:t>: </a:t>
            </a:r>
            <a:r>
              <a:rPr lang="pt-BR" dirty="0" err="1"/>
              <a:t>Wireframes</a:t>
            </a:r>
            <a:r>
              <a:rPr lang="pt-BR" dirty="0"/>
              <a:t> são esboços básicos da estrutura de uma página, enquanto </a:t>
            </a:r>
            <a:r>
              <a:rPr lang="pt-BR" dirty="0" err="1"/>
              <a:t>mockups</a:t>
            </a:r>
            <a:r>
              <a:rPr lang="pt-BR" dirty="0"/>
              <a:t> são versões mais detalhadas e visuais. Essas ferramentas ajudam no planejamento do layout e da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8E384-13DC-6EE6-B04C-2343521F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67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D0FDB-55AB-4FD6-7455-82C3C461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53BCE-5248-2AFE-1085-2CF6E6A1E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E3549-2EB9-1BBB-7C14-20BD0E883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Design Inclusivo</a:t>
            </a:r>
            <a:r>
              <a:rPr lang="pt-BR" dirty="0"/>
              <a:t>: Uma abordagem que visa criar produtos que atendam às necessidades de uma gama diversa de usuários. Isso inclui acessibilidade para pessoas com diferentes habilidades e consideração por fatores culturais e demográficos.</a:t>
            </a:r>
          </a:p>
          <a:p>
            <a:endParaRPr lang="pt-BR" b="1" dirty="0"/>
          </a:p>
          <a:p>
            <a:r>
              <a:rPr lang="pt-BR" b="1" dirty="0"/>
              <a:t>Interfaces de Voz e Movimento</a:t>
            </a:r>
            <a:r>
              <a:rPr lang="pt-BR" dirty="0"/>
              <a:t>: Com o avanço da tecnologia, mais produtos utilizam comandos de voz (como assistentes virtuais) e gestos para interação. O design para essas interfaces requer uma abordagem diferente do design tradicional.</a:t>
            </a:r>
          </a:p>
          <a:p>
            <a:endParaRPr lang="pt-BR" b="1" dirty="0"/>
          </a:p>
          <a:p>
            <a:r>
              <a:rPr lang="pt-BR" b="1" dirty="0"/>
              <a:t>Minimalismo e </a:t>
            </a:r>
            <a:r>
              <a:rPr lang="pt-BR" b="1" dirty="0" err="1"/>
              <a:t>Neomorfismo</a:t>
            </a:r>
            <a:r>
              <a:rPr lang="pt-BR" dirty="0"/>
              <a:t>: O minimalismo foca em designs simples e limpos, eliminando elementos desnecessários. O </a:t>
            </a:r>
            <a:r>
              <a:rPr lang="pt-BR" dirty="0" err="1"/>
              <a:t>neomorfismo</a:t>
            </a:r>
            <a:r>
              <a:rPr lang="pt-BR" dirty="0"/>
              <a:t> traz elementos com um aspecto mais realista, misturando o minimalismo com efeitos de sombra que criam uma sensação de profundidade.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B33BD-543E-015B-DE72-FF024DF2E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74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88FB-B899-A996-8D2B-A49364E2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024B-41D0-6D49-CBA9-FC3572EE9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418A6-2140-F374-D1B3-521CBFA94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Iteração Contínua</a:t>
            </a:r>
            <a:r>
              <a:rPr lang="pt-BR" dirty="0"/>
              <a:t>: O design de UX/UI é um processo contínuo. Testar e ajustar o design com base no feedback dos usuários ajuda a manter a relevância e melhorar a experiência.</a:t>
            </a:r>
          </a:p>
          <a:p>
            <a:endParaRPr lang="pt-BR" b="1" dirty="0"/>
          </a:p>
          <a:p>
            <a:r>
              <a:rPr lang="pt-BR" b="1" dirty="0"/>
              <a:t>Feedback dos Usuários</a:t>
            </a:r>
            <a:r>
              <a:rPr lang="pt-BR" dirty="0"/>
              <a:t>: Coletar e analisar feedback regularmente é crucial para entender como o design está atendendo às necessidades dos usuários e identificar oportunidades de melhoria.</a:t>
            </a:r>
          </a:p>
          <a:p>
            <a:endParaRPr lang="pt-BR" b="1" dirty="0"/>
          </a:p>
          <a:p>
            <a:r>
              <a:rPr lang="pt-BR" b="1" dirty="0"/>
              <a:t>Exemplos Práticos</a:t>
            </a:r>
            <a:r>
              <a:rPr lang="pt-BR" dirty="0"/>
              <a:t>: Analisar bons e maus exemplos de UX/UI para entender o impacto do design na experiência do usuário e incentivar discussões em sala de aula.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08177-2D75-4417-3A84-A86133FE9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88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221CD-1070-56D3-AFA2-06C73D59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6215C-AF61-E4E9-BCE6-3FBEDB15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5D4CFE-FF20-55A6-1239-CF4D5F1C0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28CA9-1963-6CD5-1A4D-48089EE41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5F9AC-FF5B-44C0-AD53-53DD33D4F5A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56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405B-F19F-5477-D26E-05DEE568C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17765-21C5-57D6-454D-2E2AB34E3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00C5-3E84-C453-1C39-03EBC70B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42D55-0774-BD32-C873-5A9CB54E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C2CF-501E-46C9-B389-0E92AD25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96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4C9F-2639-A5FF-F664-72E94B06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85750-E6CF-37FB-611C-AF2D1151B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2717B-C9C3-EA55-06FC-B805010C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74A18-CF26-163C-3FAB-35887200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6D1F2-E005-E3F3-B4B6-8FEF2177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48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BDD64-04A8-93F7-B6E6-6FD81D94C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1A211-2AEE-51A3-E32F-693A8572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44654-2A19-505A-05B4-7EB8839A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674B9-B806-6FA1-8BFF-38C3840E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94B-6148-3259-EEDF-8AB7D33D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12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496D-4931-8F7B-877D-47AE5BAE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A8581-FA01-BC0D-E2DE-6A8CC3F7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889A-396B-8DF0-0613-E72178DD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BA279-A8EA-7782-1B35-540AC17A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85ED8-9DEC-B673-9DC0-4BA3FD66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37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2999-11A4-5F73-09FE-7E3E9288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F7DC5-5A34-1AEA-CF53-D25BC0174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0AE2-16E3-3BB1-DA6B-1776531D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574FE-37F9-DADB-7875-0BDC257E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932B-A539-9203-ABB3-AE9E7B66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3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1C18-3D60-42A3-8A06-D3508B97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D891-16CB-89D9-56CA-455089AD2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471BF-AB48-4B0B-A4E5-33BC5DAE0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641CF-A814-97FE-28B5-06CBD4A6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B030F-80E7-810D-C652-68AF7313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6C94C-6AB5-A4E1-BCCA-4E8962E3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3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2B6E-A160-4ABE-472F-66F8B812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03C77-734D-38B9-D803-2598DB53B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B366E-0E13-CAF2-5115-B713ABB4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F5F0B-6FE0-4F54-F19C-C97BD18B7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64C7F5-4153-335E-DDEF-DEDD2CAA3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6EB0A-A398-1848-EF39-4D53EE4D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8FEDF-21E0-BD8E-3F11-380ACC04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5C889-D00B-703B-8BFB-FD5E5B2E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5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0AE3-B2F8-3A66-44EB-76C64A88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4A5A1-7C58-6096-0735-916B8152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7EDBC-BD62-6B9D-7A95-16982554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205CE-DA9E-D52D-E377-574D493C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07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DCAC7-7166-4CE9-99D1-F5373F87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77C25-036A-C9B8-973F-39D21008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A150-FAF4-11FD-4528-B4069DE3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5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4E2E-343B-1F81-DBBC-6924A5BB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0A8A-1B25-B0C1-3D64-D308FF44C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52251-FC1B-BC2F-1EF6-D2BE81DC2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86DC2-6F7D-DB7A-F44C-794E2711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1F5A7-DCE4-61B2-9DAA-A908265C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50AF-4582-5750-39D7-965E28D9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45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D386-E3BC-4F02-5672-D117769D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3FE49-FEE0-BDD0-7A0B-A6E350429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96A24-37BB-042D-0DC7-1EFAC7066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06C06-D60D-10D3-31DE-BD88CED1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FDCCB-ED16-8EFF-BF75-4F2F0621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61D63-082E-33C3-3CE8-B6666ACE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90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FC65A-1BFF-8BAE-551E-8E7B6B87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E6B05-C688-AF1E-8B6C-86C667071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C055-D11B-C00E-87E7-1C67F8666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807CB7-1AFC-4D8A-8B4B-9DDDE77FBB4B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A058B-B9BE-C0BF-62BF-587CE5FD4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3ED5-1697-0EE4-5C45-893873DBE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E93607-BD94-4749-8E0C-23E0CF39C1B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64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BEF9-0D6E-5E00-F822-5088C7F3D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0094" y="0"/>
            <a:ext cx="9144000" cy="2387600"/>
          </a:xfrm>
        </p:spPr>
        <p:txBody>
          <a:bodyPr/>
          <a:lstStyle/>
          <a:p>
            <a:r>
              <a:rPr lang="pt-BR" dirty="0"/>
              <a:t>Aulas Senac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94C44-C09F-00BA-7FEF-1B74BEE89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66" y="4573289"/>
            <a:ext cx="9144000" cy="1655762"/>
          </a:xfrm>
        </p:spPr>
        <p:txBody>
          <a:bodyPr/>
          <a:lstStyle/>
          <a:p>
            <a:r>
              <a:rPr lang="pt-BR" dirty="0"/>
              <a:t>Desenvolvimento Web para Adolescentes</a:t>
            </a:r>
          </a:p>
          <a:p>
            <a:r>
              <a:rPr lang="pt-BR" dirty="0"/>
              <a:t>Pablo Garcia</a:t>
            </a:r>
          </a:p>
          <a:p>
            <a:r>
              <a:rPr lang="pt-BR" dirty="0"/>
              <a:t>UX/IU</a:t>
            </a:r>
          </a:p>
          <a:p>
            <a:endParaRPr lang="pt-BR" dirty="0"/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F1CA0A27-1A88-05EC-7739-34677436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6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230CF-98C2-5F9B-0353-D62B83FA2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C1FD-247F-7D6C-2AEA-1F93ABDA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0A032A59-660A-9D87-1FF9-5D7E57A3B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0E69C5-8009-4945-A4A4-CD1B90ED0149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3148149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16F0AA77-481E-9D15-B8BC-E225A8893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89" y="1531665"/>
            <a:ext cx="2202833" cy="4895185"/>
          </a:xfrm>
          <a:prstGeom prst="rect">
            <a:avLst/>
          </a:prstGeom>
          <a:ln>
            <a:solidFill>
              <a:srgbClr val="FF6B00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30CC7-DE6C-8780-171A-69A29143D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68" y="1531664"/>
            <a:ext cx="2202833" cy="4895185"/>
          </a:xfrm>
          <a:prstGeom prst="rect">
            <a:avLst/>
          </a:prstGeom>
          <a:ln>
            <a:solidFill>
              <a:srgbClr val="FF6B00"/>
            </a:solidFill>
          </a:ln>
        </p:spPr>
      </p:pic>
      <p:pic>
        <p:nvPicPr>
          <p:cNvPr id="17" name="Picture 16" descr="A screenshot of a video chat&#10;&#10;Description automatically generated">
            <a:extLst>
              <a:ext uri="{FF2B5EF4-FFF2-40B4-BE49-F238E27FC236}">
                <a16:creationId xmlns:a16="http://schemas.microsoft.com/office/drawing/2014/main" id="{270F9FEA-6984-A783-8812-272E2E92B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01" y="1531662"/>
            <a:ext cx="2202834" cy="4895185"/>
          </a:xfrm>
          <a:prstGeom prst="rect">
            <a:avLst/>
          </a:prstGeom>
          <a:ln>
            <a:solidFill>
              <a:srgbClr val="FF6B00"/>
            </a:solidFill>
          </a:ln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E20BAA7-C7DA-AF47-BC32-4C6062B2B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80" y="1531662"/>
            <a:ext cx="2202834" cy="48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E1CA7-59F3-5BCC-8C69-1D7A7972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0FD6-92DF-92EB-E873-967D2A8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C73BD5CC-B8CF-6396-5651-FEC6FDFDB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0CE064-92BF-75F5-0FC5-91AAF41331E2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3148149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9D56BB-75AD-F992-1FBC-85F189B97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49" y="1531660"/>
            <a:ext cx="2202833" cy="4895185"/>
          </a:xfrm>
          <a:prstGeom prst="rect">
            <a:avLst/>
          </a:prstGeom>
        </p:spPr>
      </p:pic>
      <p:pic>
        <p:nvPicPr>
          <p:cNvPr id="21" name="Picture 20" descr="A screenshot of a movie&#10;&#10;Description automatically generated">
            <a:extLst>
              <a:ext uri="{FF2B5EF4-FFF2-40B4-BE49-F238E27FC236}">
                <a16:creationId xmlns:a16="http://schemas.microsoft.com/office/drawing/2014/main" id="{7A430818-86B4-001B-E009-1F0F33426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93" y="1531662"/>
            <a:ext cx="2202833" cy="4895183"/>
          </a:xfrm>
          <a:prstGeom prst="rect">
            <a:avLst/>
          </a:prstGeom>
        </p:spPr>
      </p:pic>
      <p:pic>
        <p:nvPicPr>
          <p:cNvPr id="23" name="Picture 22" descr="A screen shot of a movie&#10;&#10;Description automatically generated">
            <a:extLst>
              <a:ext uri="{FF2B5EF4-FFF2-40B4-BE49-F238E27FC236}">
                <a16:creationId xmlns:a16="http://schemas.microsoft.com/office/drawing/2014/main" id="{07C5A69F-D3D4-D7C5-0DC7-A74C401AA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37" y="1531660"/>
            <a:ext cx="2202833" cy="4895185"/>
          </a:xfrm>
          <a:prstGeom prst="rect">
            <a:avLst/>
          </a:prstGeom>
        </p:spPr>
      </p:pic>
      <p:pic>
        <p:nvPicPr>
          <p:cNvPr id="25" name="Picture 24" descr="A screenshot of a movie&#10;&#10;Description automatically generated">
            <a:extLst>
              <a:ext uri="{FF2B5EF4-FFF2-40B4-BE49-F238E27FC236}">
                <a16:creationId xmlns:a16="http://schemas.microsoft.com/office/drawing/2014/main" id="{9DA424E2-B0A4-5862-A3F1-5536208D7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61" y="1549016"/>
            <a:ext cx="2187212" cy="48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56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B60EE-DE69-B6F9-BA62-1457BB0D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1C03-3D72-84A1-A6F9-EADA7F094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0094" y="0"/>
            <a:ext cx="9144000" cy="2387600"/>
          </a:xfrm>
        </p:spPr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2939C-5F55-711A-68EE-B09A27B5E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66" y="4573289"/>
            <a:ext cx="9144000" cy="1655762"/>
          </a:xfrm>
        </p:spPr>
        <p:txBody>
          <a:bodyPr/>
          <a:lstStyle/>
          <a:p>
            <a:r>
              <a:rPr lang="pt-BR" dirty="0"/>
              <a:t>Desenvolvimento Web para Adolescentes</a:t>
            </a:r>
          </a:p>
          <a:p>
            <a:r>
              <a:rPr lang="pt-BR" dirty="0"/>
              <a:t>Pablo Garcia</a:t>
            </a:r>
          </a:p>
          <a:p>
            <a:r>
              <a:rPr lang="pt-BR" dirty="0"/>
              <a:t>UX/IU</a:t>
            </a:r>
          </a:p>
          <a:p>
            <a:endParaRPr lang="pt-BR" dirty="0"/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234AD0C0-042A-DFC8-9A2F-443A2E26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48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EE1FE-2835-AEB7-BBA2-8803B6AC9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7087FE-F94D-9110-BF03-0D9E10B4DF10}"/>
              </a:ext>
            </a:extLst>
          </p:cNvPr>
          <p:cNvSpPr/>
          <p:nvPr/>
        </p:nvSpPr>
        <p:spPr>
          <a:xfrm>
            <a:off x="437744" y="1459149"/>
            <a:ext cx="6916367" cy="5033726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55EC0-A3A8-F26B-1003-E5228155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UX e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78903-6D6C-5726-3B6A-83A7D0CF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4351338"/>
          </a:xfrm>
        </p:spPr>
        <p:txBody>
          <a:bodyPr>
            <a:normAutofit/>
          </a:bodyPr>
          <a:lstStyle/>
          <a:p>
            <a:r>
              <a:rPr lang="pt-BR" b="1" dirty="0" err="1"/>
              <a:t>User</a:t>
            </a:r>
            <a:r>
              <a:rPr lang="pt-BR" b="1" dirty="0"/>
              <a:t> Experience</a:t>
            </a:r>
            <a:r>
              <a:rPr lang="pt-BR" dirty="0"/>
              <a:t>: Envolve a experiência completa do usuário ao interagir com um produto ou serviço.</a:t>
            </a:r>
          </a:p>
          <a:p>
            <a:r>
              <a:rPr lang="pt-BR" b="1" dirty="0" err="1"/>
              <a:t>User</a:t>
            </a:r>
            <a:r>
              <a:rPr lang="pt-BR" b="1" dirty="0"/>
              <a:t> Interface</a:t>
            </a:r>
            <a:r>
              <a:rPr lang="pt-BR" dirty="0"/>
              <a:t>: Refere-se à parte visual do produto, como botões, cores, tipografia e layout.</a:t>
            </a:r>
          </a:p>
          <a:p>
            <a:r>
              <a:rPr lang="pt-BR" b="1" dirty="0"/>
              <a:t>UX e UI </a:t>
            </a:r>
            <a:r>
              <a:rPr lang="pt-BR" dirty="0"/>
              <a:t>trabalham juntos para criar uma experiência fluida e agradável.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12156F2A-7831-E7EB-AF87-2201695A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4FA37-8A89-6163-0441-9D48C990A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52" y="2389981"/>
            <a:ext cx="4328781" cy="32226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F93B42-B7E8-4E3F-5504-DE1FB56F2F5D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5956663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86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5CDAB-9C80-6168-ECC2-D41762CB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47CF05-C5C8-CD26-E392-9B339727B4D2}"/>
              </a:ext>
            </a:extLst>
          </p:cNvPr>
          <p:cNvSpPr/>
          <p:nvPr/>
        </p:nvSpPr>
        <p:spPr>
          <a:xfrm>
            <a:off x="437744" y="1459149"/>
            <a:ext cx="6916367" cy="5033726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8C008-017C-99AC-4A17-CDFDB380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Fundamentais do 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D0E2B-42DA-5161-1CA6-35D38610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4351338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Usabilidade</a:t>
            </a:r>
            <a:r>
              <a:rPr lang="pt-BR" dirty="0"/>
              <a:t>: O produto deve ser fácil de usar e intuitivo.</a:t>
            </a:r>
          </a:p>
          <a:p>
            <a:r>
              <a:rPr lang="pt-BR" b="1" dirty="0"/>
              <a:t>Acessibilidade</a:t>
            </a:r>
            <a:r>
              <a:rPr lang="pt-BR" dirty="0"/>
              <a:t>: Todos os usuários, incluindo aqueles com deficiências, devem conseguir usar o produto.</a:t>
            </a:r>
          </a:p>
          <a:p>
            <a:r>
              <a:rPr lang="pt-BR" b="1" dirty="0"/>
              <a:t>Funcionalidade</a:t>
            </a:r>
            <a:r>
              <a:rPr lang="pt-BR" dirty="0"/>
              <a:t>: O produto deve resolver o problema do usuário de forma eficiente.</a:t>
            </a:r>
          </a:p>
          <a:p>
            <a:r>
              <a:rPr lang="pt-BR" b="1" dirty="0"/>
              <a:t>Emoção</a:t>
            </a:r>
            <a:r>
              <a:rPr lang="pt-BR" dirty="0"/>
              <a:t>: O design deve conectar-se emocionalmente com o usuário, criando satisfação.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FAF4C1A8-E353-18FE-3F3A-842D0EE86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168831-548D-E666-735E-F2CA75AFCF2F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8138160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8C054-EC28-EB48-182B-79BF4219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279" y="1931428"/>
            <a:ext cx="4017689" cy="35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61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1E86C-FDE9-7CD7-A58A-34E48199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504F75-23BC-7757-93BE-CC4E0E1DB8E2}"/>
              </a:ext>
            </a:extLst>
          </p:cNvPr>
          <p:cNvSpPr/>
          <p:nvPr/>
        </p:nvSpPr>
        <p:spPr>
          <a:xfrm>
            <a:off x="437744" y="1459149"/>
            <a:ext cx="6916367" cy="5033726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9383B-5074-4933-E1BE-2DE22311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Fundamentais do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7A9E1-F6C2-AB0C-8C73-62D6C515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4351338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Consistência Visual</a:t>
            </a:r>
            <a:r>
              <a:rPr lang="pt-BR" dirty="0"/>
              <a:t>: Manter padrões visuais em todo o produto (cores, fontes, ícones).</a:t>
            </a:r>
          </a:p>
          <a:p>
            <a:r>
              <a:rPr lang="pt-BR" b="1" dirty="0"/>
              <a:t>Hierarquia Visual</a:t>
            </a:r>
            <a:r>
              <a:rPr lang="pt-BR" dirty="0"/>
              <a:t>: Destacar elementos importantes para facilitar a navegação.</a:t>
            </a:r>
          </a:p>
          <a:p>
            <a:r>
              <a:rPr lang="pt-BR" b="1" dirty="0"/>
              <a:t>Feedback</a:t>
            </a:r>
            <a:r>
              <a:rPr lang="pt-BR" dirty="0"/>
              <a:t>: O usuário deve receber respostas visuais para suas ações.</a:t>
            </a:r>
          </a:p>
          <a:p>
            <a:r>
              <a:rPr lang="pt-BR" b="1" dirty="0"/>
              <a:t>Responsividade</a:t>
            </a:r>
            <a:r>
              <a:rPr lang="pt-BR" dirty="0"/>
              <a:t>: O design deve se adaptar a diferentes dispositivos e tamanhos de tela.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09D921D6-5745-325C-AF7B-054112A4C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84F833-4554-9245-2E9C-DCC762DFEAED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8138160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5C8F0A-8E5E-A312-ADF6-0727955E5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78" y="2631850"/>
            <a:ext cx="3962778" cy="21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6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333BB-136E-7986-2AD3-737F193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C908-2089-ED92-1701-78F29501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Responsividade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49B47F0C-B62E-AB7F-1617-FF2107F65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2048C-BE8C-64C3-7CD7-566BAC36707E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4493623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C20C5D-ACCE-B75E-C90C-C5118B141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418" y="1690688"/>
            <a:ext cx="8597163" cy="47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45555-C1E6-7648-4457-8A642437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141CDD-2ECD-E657-087B-65F8B67B6F81}"/>
              </a:ext>
            </a:extLst>
          </p:cNvPr>
          <p:cNvSpPr/>
          <p:nvPr/>
        </p:nvSpPr>
        <p:spPr>
          <a:xfrm>
            <a:off x="437744" y="1459149"/>
            <a:ext cx="6916367" cy="5033726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70E93-2BE9-FF2D-D35B-B50BB1B9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Design 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7F81C-A1C2-8D2E-5AC8-FF885E0C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4351338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Pesquisa com Usuários</a:t>
            </a:r>
            <a:r>
              <a:rPr lang="pt-BR" dirty="0"/>
              <a:t>: Entrevistas, questionários, e análise de concorrentes.</a:t>
            </a:r>
          </a:p>
          <a:p>
            <a:r>
              <a:rPr lang="pt-BR" b="1" dirty="0"/>
              <a:t>Personas</a:t>
            </a:r>
            <a:r>
              <a:rPr lang="pt-BR" dirty="0"/>
              <a:t>: Criação de perfis fictícios de usuários para guiar o design.</a:t>
            </a:r>
          </a:p>
          <a:p>
            <a:r>
              <a:rPr lang="pt-BR" b="1" dirty="0"/>
              <a:t>Jornada do Usuário</a:t>
            </a:r>
            <a:r>
              <a:rPr lang="pt-BR" dirty="0"/>
              <a:t>: Mapear as etapas que o usuário percorre para alcançar seus objetivos.</a:t>
            </a:r>
          </a:p>
          <a:p>
            <a:r>
              <a:rPr lang="pt-BR" b="1" dirty="0"/>
              <a:t>Protótipos e Testes de Usabilidade</a:t>
            </a:r>
            <a:r>
              <a:rPr lang="pt-BR" dirty="0"/>
              <a:t>: Criação de protótipos para teste e refinamento contínuo.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59162DE1-3FA2-FBB0-1C94-5B07A1F79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D98C5-ABED-DBB8-9B60-E62035055216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6230983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7CE292-9E14-49D1-D35A-CC9967CD1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52" y="2494634"/>
            <a:ext cx="4312893" cy="28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9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A9BF8-9AC0-324F-37DD-756D81F8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676264-F846-EE6E-1450-19A561C9E4D4}"/>
              </a:ext>
            </a:extLst>
          </p:cNvPr>
          <p:cNvSpPr/>
          <p:nvPr/>
        </p:nvSpPr>
        <p:spPr>
          <a:xfrm>
            <a:off x="437744" y="1459149"/>
            <a:ext cx="6916367" cy="3792119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CC18D-3284-A7D9-3487-37663C82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UX/UI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5C2D5-3FC0-B59D-33EB-13B5359CB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3125198"/>
          </a:xfrm>
        </p:spPr>
        <p:txBody>
          <a:bodyPr>
            <a:normAutofit/>
          </a:bodyPr>
          <a:lstStyle/>
          <a:p>
            <a:r>
              <a:rPr lang="pt-BR" b="1" dirty="0"/>
              <a:t>Ferramentas de Prototipagem</a:t>
            </a:r>
            <a:r>
              <a:rPr lang="pt-BR" dirty="0"/>
              <a:t>: </a:t>
            </a:r>
            <a:r>
              <a:rPr lang="pt-BR" dirty="0" err="1"/>
              <a:t>Figma</a:t>
            </a:r>
            <a:r>
              <a:rPr lang="pt-BR" dirty="0"/>
              <a:t>, Adobe XD, Sketch.</a:t>
            </a:r>
          </a:p>
          <a:p>
            <a:r>
              <a:rPr lang="pt-BR" b="1" dirty="0"/>
              <a:t>Ferramentas de Pesquisa e Testes</a:t>
            </a:r>
            <a:r>
              <a:rPr lang="pt-BR" dirty="0"/>
              <a:t>: </a:t>
            </a:r>
            <a:r>
              <a:rPr lang="pt-BR" dirty="0" err="1"/>
              <a:t>Hotjar</a:t>
            </a:r>
            <a:r>
              <a:rPr lang="pt-BR" dirty="0"/>
              <a:t>, Google </a:t>
            </a:r>
            <a:r>
              <a:rPr lang="pt-BR" dirty="0" err="1"/>
              <a:t>Analytics</a:t>
            </a:r>
            <a:r>
              <a:rPr lang="pt-BR" dirty="0"/>
              <a:t>, </a:t>
            </a:r>
            <a:r>
              <a:rPr lang="pt-BR" dirty="0" err="1"/>
              <a:t>UsabilityHub</a:t>
            </a:r>
            <a:r>
              <a:rPr lang="pt-BR" dirty="0"/>
              <a:t>.</a:t>
            </a:r>
          </a:p>
          <a:p>
            <a:r>
              <a:rPr lang="pt-BR" b="1" dirty="0" err="1"/>
              <a:t>Wireframing</a:t>
            </a:r>
            <a:r>
              <a:rPr lang="pt-BR" b="1" dirty="0"/>
              <a:t> e </a:t>
            </a:r>
            <a:r>
              <a:rPr lang="pt-BR" b="1" dirty="0" err="1"/>
              <a:t>Mockups</a:t>
            </a:r>
            <a:r>
              <a:rPr lang="pt-BR" dirty="0"/>
              <a:t>: Como essas ferramentas auxiliam no planejamento do layout e da interface.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97785E24-D45D-70BA-8739-E47FE9C97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A97B1-2121-9C6C-0852-AA66DDF2DD24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5995852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EFCF5-D975-D226-F093-7785974D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25" y="2411204"/>
            <a:ext cx="4531463" cy="20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64EE7-D9A3-60D5-DC72-2D803069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256B17-F8C5-087D-057C-85AE414939FC}"/>
              </a:ext>
            </a:extLst>
          </p:cNvPr>
          <p:cNvSpPr/>
          <p:nvPr/>
        </p:nvSpPr>
        <p:spPr>
          <a:xfrm>
            <a:off x="437744" y="1459149"/>
            <a:ext cx="6916367" cy="4717812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FFEBE-D6AA-EA41-EEBD-970AB73D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Tendências de UX/UI em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00AD1-E506-3F96-6AEE-D95BCDD2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996" cy="4351338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Design Inclusivo</a:t>
            </a:r>
            <a:r>
              <a:rPr lang="pt-BR" dirty="0"/>
              <a:t>: Enfoque na diversidade e acessibilidade para todos os usuários.</a:t>
            </a:r>
          </a:p>
          <a:p>
            <a:r>
              <a:rPr lang="pt-BR" b="1" dirty="0"/>
              <a:t>Interfaces Voz e Movimento</a:t>
            </a:r>
            <a:r>
              <a:rPr lang="pt-BR" dirty="0"/>
              <a:t>: A importância crescente de design para interfaces com comando de voz e interações de movimento.</a:t>
            </a:r>
          </a:p>
          <a:p>
            <a:r>
              <a:rPr lang="pt-BR" b="1" dirty="0"/>
              <a:t>Minimalismo e </a:t>
            </a:r>
            <a:r>
              <a:rPr lang="pt-BR" b="1" dirty="0" err="1"/>
              <a:t>Neomorfismo</a:t>
            </a:r>
            <a:r>
              <a:rPr lang="pt-BR" dirty="0"/>
              <a:t>: Abordagens visuais simplificadas e com elementos que imitam o mundo físico.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13500944-BA32-AB61-A8F2-38556F689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44BD71-E0C0-B3E7-8FDA-344876322EE0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7733212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8191DF9-28A7-F462-DF14-092DAF3AF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381" y="2010092"/>
            <a:ext cx="4605574" cy="28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01565-D250-6B9B-4D21-D463AE5D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5DE5A5-D236-1067-2B21-CEDAFD24FAFC}"/>
              </a:ext>
            </a:extLst>
          </p:cNvPr>
          <p:cNvSpPr/>
          <p:nvPr/>
        </p:nvSpPr>
        <p:spPr>
          <a:xfrm>
            <a:off x="437744" y="1459149"/>
            <a:ext cx="6134563" cy="3870496"/>
          </a:xfrm>
          <a:prstGeom prst="roundRect">
            <a:avLst>
              <a:gd name="adj" fmla="val 7358"/>
            </a:avLst>
          </a:prstGeom>
          <a:solidFill>
            <a:srgbClr val="CAD2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A1076-B385-B209-97E0-439CDC86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e Boas Práticas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478E2-569A-F417-F498-19EFC9C0E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504020"/>
          </a:xfrm>
        </p:spPr>
        <p:txBody>
          <a:bodyPr>
            <a:normAutofit/>
          </a:bodyPr>
          <a:lstStyle/>
          <a:p>
            <a:r>
              <a:rPr lang="pt-BR" b="1" dirty="0"/>
              <a:t>Iteração Contínua</a:t>
            </a:r>
            <a:r>
              <a:rPr lang="pt-BR" dirty="0"/>
              <a:t>: UX/UI é um processo em constante evolução. O design deve ser testado e melhorado sempre.</a:t>
            </a:r>
          </a:p>
          <a:p>
            <a:r>
              <a:rPr lang="pt-BR" b="1" dirty="0"/>
              <a:t>Feedback dos Usuários</a:t>
            </a:r>
            <a:r>
              <a:rPr lang="pt-BR" dirty="0"/>
              <a:t>: A importância de coletar feedback regularmente para aprimorar a experiência.</a:t>
            </a:r>
          </a:p>
        </p:txBody>
      </p:sp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9008EB06-3ADD-73B1-FCC7-CF27CDCFC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735637"/>
            <a:ext cx="1429966" cy="9868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D318-5D21-9D63-3BE5-560D0078663D}"/>
              </a:ext>
            </a:extLst>
          </p:cNvPr>
          <p:cNvCxnSpPr>
            <a:cxnSpLocks/>
          </p:cNvCxnSpPr>
          <p:nvPr/>
        </p:nvCxnSpPr>
        <p:spPr>
          <a:xfrm>
            <a:off x="-13063" y="1306287"/>
            <a:ext cx="6923314" cy="0"/>
          </a:xfrm>
          <a:prstGeom prst="line">
            <a:avLst/>
          </a:prstGeom>
          <a:ln w="38100">
            <a:solidFill>
              <a:srgbClr val="FF6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76FB890-BAEB-059C-46E8-EDCB9F77D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133" y="1531576"/>
            <a:ext cx="1116838" cy="2481863"/>
          </a:xfrm>
          <a:prstGeom prst="rect">
            <a:avLst/>
          </a:prstGeom>
        </p:spPr>
      </p:pic>
      <p:pic>
        <p:nvPicPr>
          <p:cNvPr id="7" name="Picture 6" descr="A screenshot of a movie&#10;&#10;Description automatically generated">
            <a:extLst>
              <a:ext uri="{FF2B5EF4-FFF2-40B4-BE49-F238E27FC236}">
                <a16:creationId xmlns:a16="http://schemas.microsoft.com/office/drawing/2014/main" id="{D6FA9ED0-5911-CD32-AA07-223BB5E99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21" y="1531577"/>
            <a:ext cx="1116838" cy="2481862"/>
          </a:xfrm>
          <a:prstGeom prst="rect">
            <a:avLst/>
          </a:prstGeom>
        </p:spPr>
      </p:pic>
      <p:pic>
        <p:nvPicPr>
          <p:cNvPr id="11" name="Picture 10" descr="A screen shot of a movie&#10;&#10;Description automatically generated">
            <a:extLst>
              <a:ext uri="{FF2B5EF4-FFF2-40B4-BE49-F238E27FC236}">
                <a16:creationId xmlns:a16="http://schemas.microsoft.com/office/drawing/2014/main" id="{9BB20B50-AB15-ABCD-F720-E72AE0963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32" y="1531576"/>
            <a:ext cx="1116838" cy="2481863"/>
          </a:xfrm>
          <a:prstGeom prst="rect">
            <a:avLst/>
          </a:prstGeom>
        </p:spPr>
      </p:pic>
      <p:pic>
        <p:nvPicPr>
          <p:cNvPr id="12" name="Picture 11" descr="A screenshot of a movie&#10;&#10;Description automatically generated">
            <a:extLst>
              <a:ext uri="{FF2B5EF4-FFF2-40B4-BE49-F238E27FC236}">
                <a16:creationId xmlns:a16="http://schemas.microsoft.com/office/drawing/2014/main" id="{99A56F03-48A5-8D5C-226D-6C83B68A1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36" y="1531818"/>
            <a:ext cx="1108918" cy="24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57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1322</Words>
  <Application>Microsoft Office PowerPoint</Application>
  <PresentationFormat>Widescreen</PresentationFormat>
  <Paragraphs>84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Aulas Senac</vt:lpstr>
      <vt:lpstr>Introdução ao UX e UI</vt:lpstr>
      <vt:lpstr>Princípios Fundamentais do UX</vt:lpstr>
      <vt:lpstr>Princípios Fundamentais do UI</vt:lpstr>
      <vt:lpstr>Responsividade</vt:lpstr>
      <vt:lpstr>Processo de Design UX</vt:lpstr>
      <vt:lpstr>Ferramentas de UX/UI</vt:lpstr>
      <vt:lpstr>Tendências de UX/UI em 2024</vt:lpstr>
      <vt:lpstr>Conclusão e Boas Práticas</vt:lpstr>
      <vt:lpstr>Exemplos</vt:lpstr>
      <vt:lpstr>Exemplos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2024-10-04T11:18:40Z</dcterms:created>
  <dcterms:modified xsi:type="dcterms:W3CDTF">2024-10-04T12:45:30Z</dcterms:modified>
</cp:coreProperties>
</file>